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1"/>
  </p:sldMasterIdLst>
  <p:notesMasterIdLst>
    <p:notesMasterId r:id="rId24"/>
  </p:notesMasterIdLst>
  <p:sldIdLst>
    <p:sldId id="258" r:id="rId2"/>
    <p:sldId id="260" r:id="rId3"/>
    <p:sldId id="299" r:id="rId4"/>
    <p:sldId id="302" r:id="rId5"/>
    <p:sldId id="308" r:id="rId6"/>
    <p:sldId id="310" r:id="rId7"/>
    <p:sldId id="303" r:id="rId8"/>
    <p:sldId id="309" r:id="rId9"/>
    <p:sldId id="304" r:id="rId10"/>
    <p:sldId id="315" r:id="rId11"/>
    <p:sldId id="256" r:id="rId12"/>
    <p:sldId id="311" r:id="rId13"/>
    <p:sldId id="312" r:id="rId14"/>
    <p:sldId id="313" r:id="rId15"/>
    <p:sldId id="316" r:id="rId16"/>
    <p:sldId id="314" r:id="rId17"/>
    <p:sldId id="318" r:id="rId18"/>
    <p:sldId id="319" r:id="rId19"/>
    <p:sldId id="320" r:id="rId20"/>
    <p:sldId id="321" r:id="rId21"/>
    <p:sldId id="317" r:id="rId22"/>
    <p:sldId id="25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906"/>
    <a:srgbClr val="1D9759"/>
    <a:srgbClr val="009EAE"/>
    <a:srgbClr val="AE1073"/>
    <a:srgbClr val="F69B00"/>
    <a:srgbClr val="404040"/>
    <a:srgbClr val="AD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63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28/03/2023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28/03/2023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28/03/2023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28/03/2023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28/03/2023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28/03/2023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28/03/2023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3.acc-intern-belgiantrain.be/test3/index.php?view=view_repair.edit_repair&amp;repair_id=52989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503" y="837211"/>
            <a:ext cx="5985341" cy="1280758"/>
          </a:xfrm>
        </p:spPr>
        <p:txBody>
          <a:bodyPr/>
          <a:lstStyle/>
          <a:p>
            <a:r>
              <a:rPr lang="nl-BE" b="0" dirty="0"/>
              <a:t>Herstel</a:t>
            </a:r>
            <a:r>
              <a:rPr lang="nl-BE" dirty="0"/>
              <a:t>systeem ramen</a:t>
            </a:r>
            <a:endParaRPr lang="nl-BE" b="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Door:</a:t>
            </a:r>
          </a:p>
          <a:p>
            <a:r>
              <a:rPr lang="nl-BE" dirty="0"/>
              <a:t>Jelte Boumans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A5CFB-C600-0AF5-3E2B-72D371602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-1"/>
          <a:stretch/>
        </p:blipFill>
        <p:spPr bwMode="auto">
          <a:xfrm>
            <a:off x="4028578" y="102393"/>
            <a:ext cx="4225975" cy="4690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484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B071-66BF-42ED-A5BD-03AD10F02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1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1E058-D428-4D41-8204-ABCEEF446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F5B3-15B0-480E-960F-1BDE840F9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12430125"/>
          </a:xfrm>
          <a:prstGeom prst="rect">
            <a:avLst/>
          </a:prstGeom>
        </p:spPr>
      </p:pic>
      <p:sp>
        <p:nvSpPr>
          <p:cNvPr id="4" name="Action Button: Blank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7863A7B-9BE3-9F61-97DE-3F2ACE8DC636}"/>
              </a:ext>
            </a:extLst>
          </p:cNvPr>
          <p:cNvSpPr/>
          <p:nvPr/>
        </p:nvSpPr>
        <p:spPr>
          <a:xfrm>
            <a:off x="81887" y="1555845"/>
            <a:ext cx="1203617" cy="46402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17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10000" accel="10000" decel="10000" autoRev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1.406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Stand van zaken</a:t>
            </a:r>
          </a:p>
        </p:txBody>
      </p:sp>
    </p:spTree>
    <p:extLst>
      <p:ext uri="{BB962C8B-B14F-4D97-AF65-F5344CB8AC3E}">
        <p14:creationId xmlns:p14="http://schemas.microsoft.com/office/powerpoint/2010/main" val="1932324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PCB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8A83A6E-09E6-DCBB-F810-E8F7FE35EE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3269552"/>
                  </p:ext>
                </p:extLst>
              </p:nvPr>
            </p:nvGraphicFramePr>
            <p:xfrm>
              <a:off x="1519836" y="407891"/>
              <a:ext cx="6104326" cy="34964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104326" cy="3496493"/>
                    </a:xfrm>
                    <a:prstGeom prst="rect">
                      <a:avLst/>
                    </a:prstGeom>
                  </am3d:spPr>
                  <am3d:camera>
                    <am3d:pos x="0" y="0" z="545592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833" d="1000000"/>
                    <am3d:preTrans dx="-114318752" dy="77587500" dz="-75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00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8A83A6E-09E6-DCBB-F810-E8F7FE35EE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836" y="407891"/>
                <a:ext cx="6104326" cy="349649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9507F72-DBEC-6B89-3BF8-FF8606436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" t="7850" r="5827" b="5242"/>
          <a:stretch/>
        </p:blipFill>
        <p:spPr>
          <a:xfrm>
            <a:off x="7482840" y="342899"/>
            <a:ext cx="1207770" cy="106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55C3E81-29E3-594E-69DE-A1BDD20815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925274"/>
                  </p:ext>
                </p:extLst>
              </p:nvPr>
            </p:nvGraphicFramePr>
            <p:xfrm>
              <a:off x="1402945" y="552867"/>
              <a:ext cx="6338106" cy="34640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38106" cy="3464069"/>
                    </a:xfrm>
                    <a:prstGeom prst="rect">
                      <a:avLst/>
                    </a:prstGeom>
                  </am3d:spPr>
                  <am3d:camera>
                    <am3d:pos x="0" y="0" z="514756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230768" d="1000000"/>
                    <am3d:preTrans dx="0" dy="-2942307" dz="865384"/>
                    <am3d:scale>
                      <am3d:sx n="1000000" d="1000000"/>
                      <am3d:sy n="1000000" d="1000000"/>
                      <am3d:sz n="1000000" d="1000000"/>
                    </am3d:scale>
                    <am3d:rot ax="9020022" ay="-1927015" az="-9748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66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55C3E81-29E3-594E-69DE-A1BDD20815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2945" y="552867"/>
                <a:ext cx="6338106" cy="34640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03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7A5F16E-7F3B-05D3-C548-5E6DE08B6E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539284"/>
                  </p:ext>
                </p:extLst>
              </p:nvPr>
            </p:nvGraphicFramePr>
            <p:xfrm>
              <a:off x="1694896" y="300006"/>
              <a:ext cx="5754208" cy="36427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54208" cy="3642746"/>
                    </a:xfrm>
                    <a:prstGeom prst="rect">
                      <a:avLst/>
                    </a:prstGeom>
                  </am3d:spPr>
                  <am3d:camera>
                    <am3d:pos x="0" y="0" z="515177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40367" d="1000000"/>
                    <am3d:preTrans dx="-3581" dy="-1736496" dz="-403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7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7A5F16E-7F3B-05D3-C548-5E6DE08B6E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4896" y="300006"/>
                <a:ext cx="5754208" cy="36427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3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Front-end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CC17-F95A-54ED-1875-092A28D2A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7471296" cy="3263504"/>
          </a:xfrm>
        </p:spPr>
        <p:txBody>
          <a:bodyPr/>
          <a:lstStyle/>
          <a:p>
            <a:r>
              <a:rPr lang="nl-BE" dirty="0">
                <a:hlinkClick r:id="rId2"/>
              </a:rPr>
              <a:t>Link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4025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Te doen</a:t>
            </a:r>
          </a:p>
        </p:txBody>
      </p:sp>
    </p:spTree>
    <p:extLst>
      <p:ext uri="{BB962C8B-B14F-4D97-AF65-F5344CB8AC3E}">
        <p14:creationId xmlns:p14="http://schemas.microsoft.com/office/powerpoint/2010/main" val="293929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Todo</a:t>
            </a:r>
            <a:r>
              <a:rPr lang="en-GB" dirty="0"/>
              <a:t> list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CC17-F95A-54ED-1875-092A28D2A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7471296" cy="3263504"/>
          </a:xfrm>
        </p:spPr>
        <p:txBody>
          <a:bodyPr/>
          <a:lstStyle/>
          <a:p>
            <a:r>
              <a:rPr lang="nl-BE" dirty="0"/>
              <a:t>PCB </a:t>
            </a:r>
            <a:r>
              <a:rPr lang="nl-BE" dirty="0" err="1"/>
              <a:t>bestukken</a:t>
            </a:r>
            <a:r>
              <a:rPr lang="nl-BE" dirty="0"/>
              <a:t>/solderen</a:t>
            </a:r>
          </a:p>
          <a:p>
            <a:r>
              <a:rPr lang="nl-BE" dirty="0"/>
              <a:t>PCB testen/debuggen indien nodig</a:t>
            </a:r>
          </a:p>
          <a:p>
            <a:r>
              <a:rPr lang="nl-BE" dirty="0"/>
              <a:t>Firmware schrijven</a:t>
            </a:r>
          </a:p>
          <a:p>
            <a:r>
              <a:rPr lang="nl-BE" dirty="0" err="1"/>
              <a:t>Back-end</a:t>
            </a:r>
            <a:r>
              <a:rPr lang="nl-BE" dirty="0"/>
              <a:t> schrijven</a:t>
            </a:r>
          </a:p>
          <a:p>
            <a:r>
              <a:rPr lang="nl-BE" dirty="0"/>
              <a:t>Verbeteringen front-end</a:t>
            </a:r>
          </a:p>
        </p:txBody>
      </p:sp>
    </p:spTree>
    <p:extLst>
      <p:ext uri="{BB962C8B-B14F-4D97-AF65-F5344CB8AC3E}">
        <p14:creationId xmlns:p14="http://schemas.microsoft.com/office/powerpoint/2010/main" val="197882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4624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189" y="13063"/>
            <a:ext cx="5577326" cy="1465466"/>
          </a:xfrm>
        </p:spPr>
        <p:txBody>
          <a:bodyPr/>
          <a:lstStyle/>
          <a:p>
            <a:r>
              <a:rPr lang="nl-BE" b="0" dirty="0"/>
              <a:t>Inhoud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5189" y="1478529"/>
            <a:ext cx="5577326" cy="2788671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Projectbeschrijving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Hardware analyse</a:t>
            </a:r>
            <a:endParaRPr lang="nl-BE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Software analyse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Stand van zaken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Te doen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5C540C-9385-0751-2B8F-F1F72D3AA6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B2EB734-B6AC-0799-3F64-3AD9A80B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733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0A90710-1AD2-EE7C-4691-02F34DC4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51" y="591850"/>
            <a:ext cx="4651743" cy="3749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E25495-5330-2E3A-76C0-53F5B6BA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845" y="937193"/>
            <a:ext cx="3772842" cy="3113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AE8714-896F-749C-B35A-BD64379B0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98" y="1166479"/>
            <a:ext cx="5733622" cy="1897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20BD93-CE12-76FC-6441-C05D9B24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75" y="1128373"/>
            <a:ext cx="3017782" cy="276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FF535C-C3A5-92FC-FA3F-82D5B9C26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776" y="534601"/>
            <a:ext cx="3772842" cy="3864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21</a:t>
            </a:fld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F862D-6404-E535-D4BC-F129CA88A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268" y="657266"/>
            <a:ext cx="4985280" cy="3634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0AB8B5-7C57-E4F1-AEEB-DC868AC4D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910" y="460427"/>
            <a:ext cx="3716216" cy="38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F279-1B3D-477A-8ADD-35A9109B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83971-C235-485E-AC7D-124E4A15B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D1441-EFDA-4113-BAE5-0CD199EA3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1243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57E70-3742-45A7-95C4-04A79993A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089" y="336839"/>
            <a:ext cx="4469823" cy="4469823"/>
          </a:xfrm>
          <a:prstGeom prst="rect">
            <a:avLst/>
          </a:prstGeom>
        </p:spPr>
      </p:pic>
      <p:sp>
        <p:nvSpPr>
          <p:cNvPr id="8" name="Action Button: Blank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EDCE78D-0237-64C5-70A8-DE3E635B2FB3}"/>
              </a:ext>
            </a:extLst>
          </p:cNvPr>
          <p:cNvSpPr/>
          <p:nvPr/>
        </p:nvSpPr>
        <p:spPr>
          <a:xfrm>
            <a:off x="6090284" y="4419600"/>
            <a:ext cx="381001" cy="2819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Action Button: Blank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FDD1116-03BC-2AF7-DFA6-ADAC9A4FBBFB}"/>
              </a:ext>
            </a:extLst>
          </p:cNvPr>
          <p:cNvSpPr/>
          <p:nvPr/>
        </p:nvSpPr>
        <p:spPr>
          <a:xfrm>
            <a:off x="6450330" y="441960"/>
            <a:ext cx="173356" cy="1676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574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Projectbeschrijving</a:t>
            </a:r>
          </a:p>
        </p:txBody>
      </p:sp>
    </p:spTree>
    <p:extLst>
      <p:ext uri="{BB962C8B-B14F-4D97-AF65-F5344CB8AC3E}">
        <p14:creationId xmlns:p14="http://schemas.microsoft.com/office/powerpoint/2010/main" val="6572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Beschrijving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pic>
        <p:nvPicPr>
          <p:cNvPr id="1026" name="Picture 2" descr="TH30 - Extech Instruments - Data Logger, USB Temperature">
            <a:extLst>
              <a:ext uri="{FF2B5EF4-FFF2-40B4-BE49-F238E27FC236}">
                <a16:creationId xmlns:a16="http://schemas.microsoft.com/office/drawing/2014/main" id="{BD563679-F2A9-DE97-2C20-8EFC8A917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25" y="2417483"/>
            <a:ext cx="3448880" cy="199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Firmware</a:t>
            </a:r>
          </a:p>
          <a:p>
            <a:r>
              <a:rPr lang="nl-BE" dirty="0"/>
              <a:t>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3D548-DE8A-70A2-FE8B-F95DAA1CA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71" y="407892"/>
            <a:ext cx="5423348" cy="1723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73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Nodige</a:t>
            </a:r>
            <a:r>
              <a:rPr lang="en-GB" dirty="0"/>
              <a:t> </a:t>
            </a:r>
            <a:r>
              <a:rPr lang="en-GB" dirty="0" err="1"/>
              <a:t>vaardigheden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3883-DD37-059D-7135-281489FD6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7471296" cy="3263504"/>
          </a:xfrm>
        </p:spPr>
        <p:txBody>
          <a:bodyPr/>
          <a:lstStyle/>
          <a:p>
            <a:r>
              <a:rPr lang="nl-BE" dirty="0"/>
              <a:t>Hardware</a:t>
            </a:r>
          </a:p>
          <a:p>
            <a:pPr lvl="1"/>
            <a:r>
              <a:rPr lang="nl-BE" dirty="0"/>
              <a:t>PCB design (</a:t>
            </a:r>
            <a:r>
              <a:rPr lang="nl-BE" dirty="0" err="1"/>
              <a:t>KiCad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CAD software (</a:t>
            </a:r>
            <a:r>
              <a:rPr lang="nl-BE" dirty="0" err="1"/>
              <a:t>Fusion</a:t>
            </a:r>
            <a:r>
              <a:rPr lang="nl-BE" dirty="0"/>
              <a:t> 360)</a:t>
            </a:r>
          </a:p>
          <a:p>
            <a:pPr lvl="1"/>
            <a:r>
              <a:rPr lang="nl-BE" dirty="0"/>
              <a:t>3D printers</a:t>
            </a:r>
          </a:p>
          <a:p>
            <a:r>
              <a:rPr lang="nl-BE" dirty="0"/>
              <a:t>Firmware</a:t>
            </a:r>
          </a:p>
          <a:p>
            <a:pPr lvl="1"/>
            <a:r>
              <a:rPr lang="nl-BE" dirty="0" err="1"/>
              <a:t>Arduino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960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Nodige</a:t>
            </a:r>
            <a:r>
              <a:rPr lang="en-GB" dirty="0"/>
              <a:t> </a:t>
            </a:r>
            <a:r>
              <a:rPr lang="en-GB" dirty="0" err="1"/>
              <a:t>vaardigheden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3883-DD37-059D-7135-281489FD6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7471296" cy="3263504"/>
          </a:xfrm>
        </p:spPr>
        <p:txBody>
          <a:bodyPr/>
          <a:lstStyle/>
          <a:p>
            <a:r>
              <a:rPr lang="nl-BE" dirty="0"/>
              <a:t>Software</a:t>
            </a:r>
          </a:p>
          <a:p>
            <a:pPr lvl="1"/>
            <a:r>
              <a:rPr lang="nl-BE" dirty="0"/>
              <a:t>HTML, CSS, 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PHP</a:t>
            </a:r>
          </a:p>
          <a:p>
            <a:pPr lvl="1"/>
            <a:r>
              <a:rPr lang="nl-BE" dirty="0" err="1"/>
              <a:t>Smarty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09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Hardware analyse</a:t>
            </a:r>
          </a:p>
        </p:txBody>
      </p:sp>
    </p:spTree>
    <p:extLst>
      <p:ext uri="{BB962C8B-B14F-4D97-AF65-F5344CB8AC3E}">
        <p14:creationId xmlns:p14="http://schemas.microsoft.com/office/powerpoint/2010/main" val="19546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Blokschema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28/03/2023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83906A9-F11D-26FD-21E8-7DAA0AE87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1361760"/>
            <a:ext cx="8686800" cy="22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1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Software analyse</a:t>
            </a:r>
          </a:p>
        </p:txBody>
      </p:sp>
    </p:spTree>
    <p:extLst>
      <p:ext uri="{BB962C8B-B14F-4D97-AF65-F5344CB8AC3E}">
        <p14:creationId xmlns:p14="http://schemas.microsoft.com/office/powerpoint/2010/main" val="131547180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0</TotalTime>
  <Words>147</Words>
  <Application>Microsoft Office PowerPoint</Application>
  <PresentationFormat>On-screen Show (16:9)</PresentationFormat>
  <Paragraphs>90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Kantoorthema</vt:lpstr>
      <vt:lpstr>Herstelsysteem ramen</vt:lpstr>
      <vt:lpstr>Inhoud</vt:lpstr>
      <vt:lpstr>Projectbeschrijving</vt:lpstr>
      <vt:lpstr>Beschrijving</vt:lpstr>
      <vt:lpstr>Nodige vaardigheden</vt:lpstr>
      <vt:lpstr>Nodige vaardigheden</vt:lpstr>
      <vt:lpstr>Hardware analyse</vt:lpstr>
      <vt:lpstr>Blokschema</vt:lpstr>
      <vt:lpstr>Software analyse</vt:lpstr>
      <vt:lpstr>Use case diagram</vt:lpstr>
      <vt:lpstr>1</vt:lpstr>
      <vt:lpstr>Stand van zaken</vt:lpstr>
      <vt:lpstr>PCB</vt:lpstr>
      <vt:lpstr>Case</vt:lpstr>
      <vt:lpstr>Case</vt:lpstr>
      <vt:lpstr>Front-end</vt:lpstr>
      <vt:lpstr>Te doen</vt:lpstr>
      <vt:lpstr>Todo list</vt:lpstr>
      <vt:lpstr>Vragen?</vt:lpstr>
      <vt:lpstr>PowerPoint Presentation</vt:lpstr>
      <vt:lpstr>Schema</vt:lpstr>
      <vt:lpstr>PowerPoint Presentation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Boumans Jelte [student]</cp:lastModifiedBy>
  <cp:revision>285</cp:revision>
  <dcterms:created xsi:type="dcterms:W3CDTF">2019-12-03T14:45:58Z</dcterms:created>
  <dcterms:modified xsi:type="dcterms:W3CDTF">2023-03-28T06:18:09Z</dcterms:modified>
</cp:coreProperties>
</file>